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63" r:id="rId5"/>
    <p:sldId id="262" r:id="rId6"/>
    <p:sldId id="261" r:id="rId7"/>
    <p:sldId id="275" r:id="rId8"/>
    <p:sldId id="274" r:id="rId9"/>
    <p:sldId id="273" r:id="rId10"/>
    <p:sldId id="272" r:id="rId11"/>
    <p:sldId id="271" r:id="rId12"/>
    <p:sldId id="269" r:id="rId13"/>
    <p:sldId id="268" r:id="rId14"/>
    <p:sldId id="267" r:id="rId15"/>
    <p:sldId id="266" r:id="rId16"/>
    <p:sldId id="282" r:id="rId17"/>
    <p:sldId id="280" r:id="rId18"/>
    <p:sldId id="281" r:id="rId19"/>
    <p:sldId id="295" r:id="rId20"/>
    <p:sldId id="299" r:id="rId21"/>
    <p:sldId id="290" r:id="rId22"/>
    <p:sldId id="289" r:id="rId23"/>
    <p:sldId id="307" r:id="rId24"/>
    <p:sldId id="306" r:id="rId25"/>
    <p:sldId id="305" r:id="rId26"/>
    <p:sldId id="304" r:id="rId27"/>
    <p:sldId id="301" r:id="rId28"/>
    <p:sldId id="300" r:id="rId29"/>
    <p:sldId id="308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743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5764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808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5086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1348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6074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49604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33206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6640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9401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2921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161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0430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7816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4027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3855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8912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3BC4645-87FE-4CC0-8401-1896CA3834B4}" type="datetimeFigureOut">
              <a:rPr lang="en-PH" smtClean="0"/>
              <a:t>11/06/2020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4C9DE-6B40-43F2-AF31-5CAE6110D1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08236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d Sheeran Photograph-Ed Sheeran Photograp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7902" y="154181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sz="4400" dirty="0" smtClean="0"/>
              <a:t>CWTS</a:t>
            </a:r>
            <a:r>
              <a:rPr lang="en-PH" sz="4400" dirty="0"/>
              <a:t> </a:t>
            </a:r>
            <a:r>
              <a:rPr lang="en-PH" sz="4400" dirty="0" smtClean="0"/>
              <a:t>– HANDA KA NA BANG MALAMAN KUNG ANO ANG NAKAPALOOB DITO?</a:t>
            </a:r>
            <a:endParaRPr lang="en-PH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PH" dirty="0"/>
          </a:p>
        </p:txBody>
      </p:sp>
      <p:sp>
        <p:nvSpPr>
          <p:cNvPr id="6" name="Rounded Rectangle 5"/>
          <p:cNvSpPr/>
          <p:nvPr/>
        </p:nvSpPr>
        <p:spPr>
          <a:xfrm>
            <a:off x="6078828" y="434018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731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984">
        <p:push dir="u"/>
      </p:transition>
    </mc:Choice>
    <mc:Fallback xmlns="">
      <p:transition advClick="0" advTm="6984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101">
        <p:push dir="u"/>
      </p:transition>
    </mc:Choice>
    <mc:Fallback xmlns="">
      <p:transition advTm="610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231">
        <p:push dir="u"/>
      </p:transition>
    </mc:Choice>
    <mc:Fallback xmlns="">
      <p:transition advTm="623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52">
        <p:push dir="u"/>
      </p:transition>
    </mc:Choice>
    <mc:Fallback xmlns="">
      <p:transition advTm="575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689">
        <p:push dir="u"/>
      </p:transition>
    </mc:Choice>
    <mc:Fallback xmlns="">
      <p:transition advTm="468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76">
        <p:push dir="u"/>
      </p:transition>
    </mc:Choice>
    <mc:Fallback xmlns="">
      <p:transition advTm="177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82">
        <p:push dir="u"/>
      </p:transition>
    </mc:Choice>
    <mc:Fallback xmlns="">
      <p:transition advTm="578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58">
        <p:push dir="u"/>
      </p:transition>
    </mc:Choice>
    <mc:Fallback xmlns="">
      <p:transition advTm="405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494">
        <p:push dir="u"/>
      </p:transition>
    </mc:Choice>
    <mc:Fallback xmlns="">
      <p:transition advTm="549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85">
        <p:push dir="u"/>
      </p:transition>
    </mc:Choice>
    <mc:Fallback xmlns="">
      <p:transition advTm="578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69">
        <p:push dir="u"/>
      </p:transition>
    </mc:Choice>
    <mc:Fallback xmlns="">
      <p:transition advTm="536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4127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913">
        <p:push dir="u"/>
      </p:transition>
    </mc:Choice>
    <mc:Fallback xmlns="">
      <p:transition advTm="391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38">
        <p:push dir="u"/>
      </p:transition>
    </mc:Choice>
    <mc:Fallback xmlns="">
      <p:transition advTm="583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698">
        <p:push dir="u"/>
      </p:transition>
    </mc:Choice>
    <mc:Fallback xmlns="">
      <p:transition advTm="569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517">
        <p:push dir="u"/>
      </p:transition>
    </mc:Choice>
    <mc:Fallback xmlns="">
      <p:transition advTm="551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17">
        <p:push dir="u"/>
      </p:transition>
    </mc:Choice>
    <mc:Fallback xmlns="">
      <p:transition advTm="601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08">
        <p:push dir="u"/>
      </p:transition>
    </mc:Choice>
    <mc:Fallback xmlns="">
      <p:transition advTm="590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126">
        <p:push dir="u"/>
      </p:transition>
    </mc:Choice>
    <mc:Fallback xmlns="">
      <p:transition advTm="612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501">
        <p:push dir="u"/>
      </p:transition>
    </mc:Choice>
    <mc:Fallback xmlns="">
      <p:transition advTm="650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873">
        <p:push dir="u"/>
      </p:transition>
    </mc:Choice>
    <mc:Fallback xmlns="">
      <p:transition advTm="687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442">
        <p:push dir="u"/>
      </p:transition>
    </mc:Choice>
    <mc:Fallback xmlns="">
      <p:transition advTm="644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869950"/>
            <a:ext cx="4395788" cy="3997325"/>
          </a:xfrm>
        </p:spPr>
      </p:pic>
    </p:spTree>
    <p:extLst>
      <p:ext uri="{BB962C8B-B14F-4D97-AF65-F5344CB8AC3E}">
        <p14:creationId xmlns:p14="http://schemas.microsoft.com/office/powerpoint/2010/main" val="34852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81">
        <p:push dir="u"/>
      </p:transition>
    </mc:Choice>
    <mc:Fallback xmlns="">
      <p:transition advTm="348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73">
        <p:push dir="u"/>
      </p:transition>
    </mc:Choice>
    <mc:Fallback xmlns="">
      <p:transition advTm="587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61">
        <p:push dir="u"/>
      </p:transition>
    </mc:Choice>
    <mc:Fallback xmlns="">
      <p:transition advTm="306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521">
        <p:push dir="u"/>
      </p:transition>
    </mc:Choice>
    <mc:Fallback xmlns="">
      <p:transition advTm="452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173">
        <p:push dir="u"/>
      </p:transition>
    </mc:Choice>
    <mc:Fallback xmlns="">
      <p:transition advTm="517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87">
        <p:push dir="u"/>
      </p:transition>
    </mc:Choice>
    <mc:Fallback xmlns="">
      <p:transition advTm="588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7">
        <p:push dir="u"/>
      </p:transition>
    </mc:Choice>
    <mc:Fallback xmlns="">
      <p:transition advTm="600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91">
        <p:push dir="u"/>
      </p:transition>
    </mc:Choice>
    <mc:Fallback xmlns="">
      <p:transition advTm="599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</TotalTime>
  <Words>14</Words>
  <Application>Microsoft Office PowerPoint</Application>
  <PresentationFormat>Widescreen</PresentationFormat>
  <Paragraphs>2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Ion</vt:lpstr>
      <vt:lpstr>CWTS – HANDA KA NA BANG MALAMAN KUNG ANO ANG NAKAPALOOB DITO?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Office</cp:lastModifiedBy>
  <cp:revision>12</cp:revision>
  <dcterms:created xsi:type="dcterms:W3CDTF">2019-05-27T01:17:37Z</dcterms:created>
  <dcterms:modified xsi:type="dcterms:W3CDTF">2020-06-11T05:23:50Z</dcterms:modified>
</cp:coreProperties>
</file>